
<file path=[Content_Types].xml><?xml version="1.0" encoding="utf-8"?>
<Types xmlns="http://schemas.openxmlformats.org/package/2006/content-types">
  <Default Extension="gif" ContentType="image/gif"/>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79" autoAdjust="0"/>
    <p:restoredTop sz="94660"/>
  </p:normalViewPr>
  <p:slideViewPr>
    <p:cSldViewPr snapToGrid="0">
      <p:cViewPr varScale="1">
        <p:scale>
          <a:sx n="66" d="100"/>
          <a:sy n="66" d="100"/>
        </p:scale>
        <p:origin x="54" y="52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g>
</file>

<file path=ppt/media/image2.jpg>
</file>

<file path=ppt/media/image3.jpg>
</file>

<file path=ppt/media/image4.jpg>
</file>

<file path=ppt/media/image5.jpg>
</file>

<file path=ppt/media/image6.jpg>
</file>

<file path=ppt/media/image7.jpg>
</file>

<file path=ppt/media/image8.gif>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3BA39-9AD5-0DEE-7B4F-E9EB581E31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5C93866D-941C-9BC3-4024-F499413669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27A75BD2-C844-CDEB-A8AA-D7B8480E3737}"/>
              </a:ext>
            </a:extLst>
          </p:cNvPr>
          <p:cNvSpPr>
            <a:spLocks noGrp="1"/>
          </p:cNvSpPr>
          <p:nvPr>
            <p:ph type="dt" sz="half" idx="10"/>
          </p:nvPr>
        </p:nvSpPr>
        <p:spPr/>
        <p:txBody>
          <a:bodyPr/>
          <a:lstStyle/>
          <a:p>
            <a:fld id="{07C54E39-EE3B-45BC-9588-38FB7C8103DF}" type="datetimeFigureOut">
              <a:rPr lang="en-CA" smtClean="0"/>
              <a:t>2022-10-21</a:t>
            </a:fld>
            <a:endParaRPr lang="en-CA"/>
          </a:p>
        </p:txBody>
      </p:sp>
      <p:sp>
        <p:nvSpPr>
          <p:cNvPr id="5" name="Footer Placeholder 4">
            <a:extLst>
              <a:ext uri="{FF2B5EF4-FFF2-40B4-BE49-F238E27FC236}">
                <a16:creationId xmlns:a16="http://schemas.microsoft.com/office/drawing/2014/main" id="{CBFA1772-C077-D60E-9804-45D144AB1CB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DA1A7DF-DA08-1CC3-7944-CEEBC8D9E5CC}"/>
              </a:ext>
            </a:extLst>
          </p:cNvPr>
          <p:cNvSpPr>
            <a:spLocks noGrp="1"/>
          </p:cNvSpPr>
          <p:nvPr>
            <p:ph type="sldNum" sz="quarter" idx="12"/>
          </p:nvPr>
        </p:nvSpPr>
        <p:spPr/>
        <p:txBody>
          <a:bodyPr/>
          <a:lstStyle/>
          <a:p>
            <a:fld id="{7A6D9C7C-EF52-4A4E-B883-022458760B89}" type="slidenum">
              <a:rPr lang="en-CA" smtClean="0"/>
              <a:t>‹#›</a:t>
            </a:fld>
            <a:endParaRPr lang="en-CA"/>
          </a:p>
        </p:txBody>
      </p:sp>
    </p:spTree>
    <p:extLst>
      <p:ext uri="{BB962C8B-B14F-4D97-AF65-F5344CB8AC3E}">
        <p14:creationId xmlns:p14="http://schemas.microsoft.com/office/powerpoint/2010/main" val="15702845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5C68F-2D20-DAB0-5B89-6B1F2CC71572}"/>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F2F53717-4580-8D9D-7BA3-F2C1C4CC68E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308FFA3-8823-BEC0-037E-AFA48836A330}"/>
              </a:ext>
            </a:extLst>
          </p:cNvPr>
          <p:cNvSpPr>
            <a:spLocks noGrp="1"/>
          </p:cNvSpPr>
          <p:nvPr>
            <p:ph type="dt" sz="half" idx="10"/>
          </p:nvPr>
        </p:nvSpPr>
        <p:spPr/>
        <p:txBody>
          <a:bodyPr/>
          <a:lstStyle/>
          <a:p>
            <a:fld id="{07C54E39-EE3B-45BC-9588-38FB7C8103DF}" type="datetimeFigureOut">
              <a:rPr lang="en-CA" smtClean="0"/>
              <a:t>2022-10-21</a:t>
            </a:fld>
            <a:endParaRPr lang="en-CA"/>
          </a:p>
        </p:txBody>
      </p:sp>
      <p:sp>
        <p:nvSpPr>
          <p:cNvPr id="5" name="Footer Placeholder 4">
            <a:extLst>
              <a:ext uri="{FF2B5EF4-FFF2-40B4-BE49-F238E27FC236}">
                <a16:creationId xmlns:a16="http://schemas.microsoft.com/office/drawing/2014/main" id="{CE5DD57F-5D74-8BE6-D8AC-F64981D79AB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205035B-5B2B-37A8-5211-91B52484CA89}"/>
              </a:ext>
            </a:extLst>
          </p:cNvPr>
          <p:cNvSpPr>
            <a:spLocks noGrp="1"/>
          </p:cNvSpPr>
          <p:nvPr>
            <p:ph type="sldNum" sz="quarter" idx="12"/>
          </p:nvPr>
        </p:nvSpPr>
        <p:spPr/>
        <p:txBody>
          <a:bodyPr/>
          <a:lstStyle/>
          <a:p>
            <a:fld id="{7A6D9C7C-EF52-4A4E-B883-022458760B89}" type="slidenum">
              <a:rPr lang="en-CA" smtClean="0"/>
              <a:t>‹#›</a:t>
            </a:fld>
            <a:endParaRPr lang="en-CA"/>
          </a:p>
        </p:txBody>
      </p:sp>
    </p:spTree>
    <p:extLst>
      <p:ext uri="{BB962C8B-B14F-4D97-AF65-F5344CB8AC3E}">
        <p14:creationId xmlns:p14="http://schemas.microsoft.com/office/powerpoint/2010/main" val="3325023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36AB3E-C64C-3662-29F6-FF6B43E46C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61121015-54A7-76BF-C4A0-571B2D0C20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AEA53C8-8C98-5606-8EB1-942EB4141D5E}"/>
              </a:ext>
            </a:extLst>
          </p:cNvPr>
          <p:cNvSpPr>
            <a:spLocks noGrp="1"/>
          </p:cNvSpPr>
          <p:nvPr>
            <p:ph type="dt" sz="half" idx="10"/>
          </p:nvPr>
        </p:nvSpPr>
        <p:spPr/>
        <p:txBody>
          <a:bodyPr/>
          <a:lstStyle/>
          <a:p>
            <a:fld id="{07C54E39-EE3B-45BC-9588-38FB7C8103DF}" type="datetimeFigureOut">
              <a:rPr lang="en-CA" smtClean="0"/>
              <a:t>2022-10-21</a:t>
            </a:fld>
            <a:endParaRPr lang="en-CA"/>
          </a:p>
        </p:txBody>
      </p:sp>
      <p:sp>
        <p:nvSpPr>
          <p:cNvPr id="5" name="Footer Placeholder 4">
            <a:extLst>
              <a:ext uri="{FF2B5EF4-FFF2-40B4-BE49-F238E27FC236}">
                <a16:creationId xmlns:a16="http://schemas.microsoft.com/office/drawing/2014/main" id="{D53D68B6-DC5A-A8AF-F103-177D49D9995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1D9AE99-3CB1-5C41-B827-03ECF5C1733F}"/>
              </a:ext>
            </a:extLst>
          </p:cNvPr>
          <p:cNvSpPr>
            <a:spLocks noGrp="1"/>
          </p:cNvSpPr>
          <p:nvPr>
            <p:ph type="sldNum" sz="quarter" idx="12"/>
          </p:nvPr>
        </p:nvSpPr>
        <p:spPr/>
        <p:txBody>
          <a:bodyPr/>
          <a:lstStyle/>
          <a:p>
            <a:fld id="{7A6D9C7C-EF52-4A4E-B883-022458760B89}" type="slidenum">
              <a:rPr lang="en-CA" smtClean="0"/>
              <a:t>‹#›</a:t>
            </a:fld>
            <a:endParaRPr lang="en-CA"/>
          </a:p>
        </p:txBody>
      </p:sp>
    </p:spTree>
    <p:extLst>
      <p:ext uri="{BB962C8B-B14F-4D97-AF65-F5344CB8AC3E}">
        <p14:creationId xmlns:p14="http://schemas.microsoft.com/office/powerpoint/2010/main" val="3249599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6E61C-20DA-F453-1161-7ED712936AA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56F91327-AA23-707C-F4F5-DE4EB5A049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69EACC6-3CA3-3603-E986-AD5A67F0C1B1}"/>
              </a:ext>
            </a:extLst>
          </p:cNvPr>
          <p:cNvSpPr>
            <a:spLocks noGrp="1"/>
          </p:cNvSpPr>
          <p:nvPr>
            <p:ph type="dt" sz="half" idx="10"/>
          </p:nvPr>
        </p:nvSpPr>
        <p:spPr/>
        <p:txBody>
          <a:bodyPr/>
          <a:lstStyle/>
          <a:p>
            <a:fld id="{07C54E39-EE3B-45BC-9588-38FB7C8103DF}" type="datetimeFigureOut">
              <a:rPr lang="en-CA" smtClean="0"/>
              <a:t>2022-10-21</a:t>
            </a:fld>
            <a:endParaRPr lang="en-CA"/>
          </a:p>
        </p:txBody>
      </p:sp>
      <p:sp>
        <p:nvSpPr>
          <p:cNvPr id="5" name="Footer Placeholder 4">
            <a:extLst>
              <a:ext uri="{FF2B5EF4-FFF2-40B4-BE49-F238E27FC236}">
                <a16:creationId xmlns:a16="http://schemas.microsoft.com/office/drawing/2014/main" id="{57DB0906-4861-14C0-958C-035F708348B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24EF631-562A-9641-2ECE-F1CE12F7A1B5}"/>
              </a:ext>
            </a:extLst>
          </p:cNvPr>
          <p:cNvSpPr>
            <a:spLocks noGrp="1"/>
          </p:cNvSpPr>
          <p:nvPr>
            <p:ph type="sldNum" sz="quarter" idx="12"/>
          </p:nvPr>
        </p:nvSpPr>
        <p:spPr/>
        <p:txBody>
          <a:bodyPr/>
          <a:lstStyle/>
          <a:p>
            <a:fld id="{7A6D9C7C-EF52-4A4E-B883-022458760B89}" type="slidenum">
              <a:rPr lang="en-CA" smtClean="0"/>
              <a:t>‹#›</a:t>
            </a:fld>
            <a:endParaRPr lang="en-CA"/>
          </a:p>
        </p:txBody>
      </p:sp>
    </p:spTree>
    <p:extLst>
      <p:ext uri="{BB962C8B-B14F-4D97-AF65-F5344CB8AC3E}">
        <p14:creationId xmlns:p14="http://schemas.microsoft.com/office/powerpoint/2010/main" val="2561666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7E0A7-CAEF-16C1-C5A9-A8575803EC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EE54AED8-8242-5B06-4305-73751DC08B4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09C554-52C6-5B9E-0433-B35F8B7BA5D2}"/>
              </a:ext>
            </a:extLst>
          </p:cNvPr>
          <p:cNvSpPr>
            <a:spLocks noGrp="1"/>
          </p:cNvSpPr>
          <p:nvPr>
            <p:ph type="dt" sz="half" idx="10"/>
          </p:nvPr>
        </p:nvSpPr>
        <p:spPr/>
        <p:txBody>
          <a:bodyPr/>
          <a:lstStyle/>
          <a:p>
            <a:fld id="{07C54E39-EE3B-45BC-9588-38FB7C8103DF}" type="datetimeFigureOut">
              <a:rPr lang="en-CA" smtClean="0"/>
              <a:t>2022-10-21</a:t>
            </a:fld>
            <a:endParaRPr lang="en-CA"/>
          </a:p>
        </p:txBody>
      </p:sp>
      <p:sp>
        <p:nvSpPr>
          <p:cNvPr id="5" name="Footer Placeholder 4">
            <a:extLst>
              <a:ext uri="{FF2B5EF4-FFF2-40B4-BE49-F238E27FC236}">
                <a16:creationId xmlns:a16="http://schemas.microsoft.com/office/drawing/2014/main" id="{550E6908-6A07-B31E-5660-3EC2F27061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7594C34-3BAE-E7F6-0F0B-58AE356934FD}"/>
              </a:ext>
            </a:extLst>
          </p:cNvPr>
          <p:cNvSpPr>
            <a:spLocks noGrp="1"/>
          </p:cNvSpPr>
          <p:nvPr>
            <p:ph type="sldNum" sz="quarter" idx="12"/>
          </p:nvPr>
        </p:nvSpPr>
        <p:spPr/>
        <p:txBody>
          <a:bodyPr/>
          <a:lstStyle/>
          <a:p>
            <a:fld id="{7A6D9C7C-EF52-4A4E-B883-022458760B89}" type="slidenum">
              <a:rPr lang="en-CA" smtClean="0"/>
              <a:t>‹#›</a:t>
            </a:fld>
            <a:endParaRPr lang="en-CA"/>
          </a:p>
        </p:txBody>
      </p:sp>
    </p:spTree>
    <p:extLst>
      <p:ext uri="{BB962C8B-B14F-4D97-AF65-F5344CB8AC3E}">
        <p14:creationId xmlns:p14="http://schemas.microsoft.com/office/powerpoint/2010/main" val="3654969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0E10-29D0-B1B6-BC91-2C1A637D5CB4}"/>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D6F2DBCF-1E44-DC03-390A-A7008CB6DEB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038491F9-D98F-887C-B7B2-D01DF62C21C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9396E8FC-AB06-90EA-E7B6-0BC7157EC0D8}"/>
              </a:ext>
            </a:extLst>
          </p:cNvPr>
          <p:cNvSpPr>
            <a:spLocks noGrp="1"/>
          </p:cNvSpPr>
          <p:nvPr>
            <p:ph type="dt" sz="half" idx="10"/>
          </p:nvPr>
        </p:nvSpPr>
        <p:spPr/>
        <p:txBody>
          <a:bodyPr/>
          <a:lstStyle/>
          <a:p>
            <a:fld id="{07C54E39-EE3B-45BC-9588-38FB7C8103DF}" type="datetimeFigureOut">
              <a:rPr lang="en-CA" smtClean="0"/>
              <a:t>2022-10-21</a:t>
            </a:fld>
            <a:endParaRPr lang="en-CA"/>
          </a:p>
        </p:txBody>
      </p:sp>
      <p:sp>
        <p:nvSpPr>
          <p:cNvPr id="6" name="Footer Placeholder 5">
            <a:extLst>
              <a:ext uri="{FF2B5EF4-FFF2-40B4-BE49-F238E27FC236}">
                <a16:creationId xmlns:a16="http://schemas.microsoft.com/office/drawing/2014/main" id="{2B873D4A-F6D1-B629-49A4-7A6E4CA9D537}"/>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207720E-9E90-B69F-46C2-4D13B2F67F06}"/>
              </a:ext>
            </a:extLst>
          </p:cNvPr>
          <p:cNvSpPr>
            <a:spLocks noGrp="1"/>
          </p:cNvSpPr>
          <p:nvPr>
            <p:ph type="sldNum" sz="quarter" idx="12"/>
          </p:nvPr>
        </p:nvSpPr>
        <p:spPr/>
        <p:txBody>
          <a:bodyPr/>
          <a:lstStyle/>
          <a:p>
            <a:fld id="{7A6D9C7C-EF52-4A4E-B883-022458760B89}" type="slidenum">
              <a:rPr lang="en-CA" smtClean="0"/>
              <a:t>‹#›</a:t>
            </a:fld>
            <a:endParaRPr lang="en-CA"/>
          </a:p>
        </p:txBody>
      </p:sp>
    </p:spTree>
    <p:extLst>
      <p:ext uri="{BB962C8B-B14F-4D97-AF65-F5344CB8AC3E}">
        <p14:creationId xmlns:p14="http://schemas.microsoft.com/office/powerpoint/2010/main" val="2419244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BF7E4-B5D3-FB2C-F190-B000C4481568}"/>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67EDFF6-FF58-A68B-5AA1-55396C81C8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3A7780-8D42-F81D-D21A-85E17A610FC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E401E1CC-A188-10E5-223E-44C70A05BB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CF0606-F433-6AD7-1FA7-5E3EA9B7B14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3BE84B5D-F60C-803B-775B-92CCBA2FD28E}"/>
              </a:ext>
            </a:extLst>
          </p:cNvPr>
          <p:cNvSpPr>
            <a:spLocks noGrp="1"/>
          </p:cNvSpPr>
          <p:nvPr>
            <p:ph type="dt" sz="half" idx="10"/>
          </p:nvPr>
        </p:nvSpPr>
        <p:spPr/>
        <p:txBody>
          <a:bodyPr/>
          <a:lstStyle/>
          <a:p>
            <a:fld id="{07C54E39-EE3B-45BC-9588-38FB7C8103DF}" type="datetimeFigureOut">
              <a:rPr lang="en-CA" smtClean="0"/>
              <a:t>2022-10-21</a:t>
            </a:fld>
            <a:endParaRPr lang="en-CA"/>
          </a:p>
        </p:txBody>
      </p:sp>
      <p:sp>
        <p:nvSpPr>
          <p:cNvPr id="8" name="Footer Placeholder 7">
            <a:extLst>
              <a:ext uri="{FF2B5EF4-FFF2-40B4-BE49-F238E27FC236}">
                <a16:creationId xmlns:a16="http://schemas.microsoft.com/office/drawing/2014/main" id="{92ABFC6E-C3E1-0349-8B14-1081AD7FB64A}"/>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3B3952C-CE80-626C-3047-F057EE366E3F}"/>
              </a:ext>
            </a:extLst>
          </p:cNvPr>
          <p:cNvSpPr>
            <a:spLocks noGrp="1"/>
          </p:cNvSpPr>
          <p:nvPr>
            <p:ph type="sldNum" sz="quarter" idx="12"/>
          </p:nvPr>
        </p:nvSpPr>
        <p:spPr/>
        <p:txBody>
          <a:bodyPr/>
          <a:lstStyle/>
          <a:p>
            <a:fld id="{7A6D9C7C-EF52-4A4E-B883-022458760B89}" type="slidenum">
              <a:rPr lang="en-CA" smtClean="0"/>
              <a:t>‹#›</a:t>
            </a:fld>
            <a:endParaRPr lang="en-CA"/>
          </a:p>
        </p:txBody>
      </p:sp>
    </p:spTree>
    <p:extLst>
      <p:ext uri="{BB962C8B-B14F-4D97-AF65-F5344CB8AC3E}">
        <p14:creationId xmlns:p14="http://schemas.microsoft.com/office/powerpoint/2010/main" val="2314320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1686A-BAAE-7E2C-C02E-8A3340350B8D}"/>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6C9F316B-D5B5-700B-E22C-013578B972EF}"/>
              </a:ext>
            </a:extLst>
          </p:cNvPr>
          <p:cNvSpPr>
            <a:spLocks noGrp="1"/>
          </p:cNvSpPr>
          <p:nvPr>
            <p:ph type="dt" sz="half" idx="10"/>
          </p:nvPr>
        </p:nvSpPr>
        <p:spPr/>
        <p:txBody>
          <a:bodyPr/>
          <a:lstStyle/>
          <a:p>
            <a:fld id="{07C54E39-EE3B-45BC-9588-38FB7C8103DF}" type="datetimeFigureOut">
              <a:rPr lang="en-CA" smtClean="0"/>
              <a:t>2022-10-21</a:t>
            </a:fld>
            <a:endParaRPr lang="en-CA"/>
          </a:p>
        </p:txBody>
      </p:sp>
      <p:sp>
        <p:nvSpPr>
          <p:cNvPr id="4" name="Footer Placeholder 3">
            <a:extLst>
              <a:ext uri="{FF2B5EF4-FFF2-40B4-BE49-F238E27FC236}">
                <a16:creationId xmlns:a16="http://schemas.microsoft.com/office/drawing/2014/main" id="{1633E7FA-830C-2585-4F82-1823B8F0B1E8}"/>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4D8C2200-3462-94CF-556A-D02E4C94FCEE}"/>
              </a:ext>
            </a:extLst>
          </p:cNvPr>
          <p:cNvSpPr>
            <a:spLocks noGrp="1"/>
          </p:cNvSpPr>
          <p:nvPr>
            <p:ph type="sldNum" sz="quarter" idx="12"/>
          </p:nvPr>
        </p:nvSpPr>
        <p:spPr/>
        <p:txBody>
          <a:bodyPr/>
          <a:lstStyle/>
          <a:p>
            <a:fld id="{7A6D9C7C-EF52-4A4E-B883-022458760B89}" type="slidenum">
              <a:rPr lang="en-CA" smtClean="0"/>
              <a:t>‹#›</a:t>
            </a:fld>
            <a:endParaRPr lang="en-CA"/>
          </a:p>
        </p:txBody>
      </p:sp>
    </p:spTree>
    <p:extLst>
      <p:ext uri="{BB962C8B-B14F-4D97-AF65-F5344CB8AC3E}">
        <p14:creationId xmlns:p14="http://schemas.microsoft.com/office/powerpoint/2010/main" val="676687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126A73-49EC-3A61-0836-E09F40939973}"/>
              </a:ext>
            </a:extLst>
          </p:cNvPr>
          <p:cNvSpPr>
            <a:spLocks noGrp="1"/>
          </p:cNvSpPr>
          <p:nvPr>
            <p:ph type="dt" sz="half" idx="10"/>
          </p:nvPr>
        </p:nvSpPr>
        <p:spPr/>
        <p:txBody>
          <a:bodyPr/>
          <a:lstStyle/>
          <a:p>
            <a:fld id="{07C54E39-EE3B-45BC-9588-38FB7C8103DF}" type="datetimeFigureOut">
              <a:rPr lang="en-CA" smtClean="0"/>
              <a:t>2022-10-21</a:t>
            </a:fld>
            <a:endParaRPr lang="en-CA"/>
          </a:p>
        </p:txBody>
      </p:sp>
      <p:sp>
        <p:nvSpPr>
          <p:cNvPr id="3" name="Footer Placeholder 2">
            <a:extLst>
              <a:ext uri="{FF2B5EF4-FFF2-40B4-BE49-F238E27FC236}">
                <a16:creationId xmlns:a16="http://schemas.microsoft.com/office/drawing/2014/main" id="{87CFE235-2E8C-1E00-0D62-FD3C3CD85D53}"/>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64228C63-EA6F-EBAA-6B90-9555A93CE3BD}"/>
              </a:ext>
            </a:extLst>
          </p:cNvPr>
          <p:cNvSpPr>
            <a:spLocks noGrp="1"/>
          </p:cNvSpPr>
          <p:nvPr>
            <p:ph type="sldNum" sz="quarter" idx="12"/>
          </p:nvPr>
        </p:nvSpPr>
        <p:spPr/>
        <p:txBody>
          <a:bodyPr/>
          <a:lstStyle/>
          <a:p>
            <a:fld id="{7A6D9C7C-EF52-4A4E-B883-022458760B89}" type="slidenum">
              <a:rPr lang="en-CA" smtClean="0"/>
              <a:t>‹#›</a:t>
            </a:fld>
            <a:endParaRPr lang="en-CA"/>
          </a:p>
        </p:txBody>
      </p:sp>
    </p:spTree>
    <p:extLst>
      <p:ext uri="{BB962C8B-B14F-4D97-AF65-F5344CB8AC3E}">
        <p14:creationId xmlns:p14="http://schemas.microsoft.com/office/powerpoint/2010/main" val="1731350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A88F6-D08A-101E-AAD6-3C83E3301E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B54BA01B-B7C4-A816-4BBB-7CBB96832B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411DAA96-C3CF-4A8A-CD3B-A130F872F5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35E0EC-4822-7EAC-CD43-8C41FA52BA38}"/>
              </a:ext>
            </a:extLst>
          </p:cNvPr>
          <p:cNvSpPr>
            <a:spLocks noGrp="1"/>
          </p:cNvSpPr>
          <p:nvPr>
            <p:ph type="dt" sz="half" idx="10"/>
          </p:nvPr>
        </p:nvSpPr>
        <p:spPr/>
        <p:txBody>
          <a:bodyPr/>
          <a:lstStyle/>
          <a:p>
            <a:fld id="{07C54E39-EE3B-45BC-9588-38FB7C8103DF}" type="datetimeFigureOut">
              <a:rPr lang="en-CA" smtClean="0"/>
              <a:t>2022-10-21</a:t>
            </a:fld>
            <a:endParaRPr lang="en-CA"/>
          </a:p>
        </p:txBody>
      </p:sp>
      <p:sp>
        <p:nvSpPr>
          <p:cNvPr id="6" name="Footer Placeholder 5">
            <a:extLst>
              <a:ext uri="{FF2B5EF4-FFF2-40B4-BE49-F238E27FC236}">
                <a16:creationId xmlns:a16="http://schemas.microsoft.com/office/drawing/2014/main" id="{4D38F1E6-B315-EAB7-F002-941A33830AB5}"/>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EB1B29B-132C-47F6-D971-1D881F43868C}"/>
              </a:ext>
            </a:extLst>
          </p:cNvPr>
          <p:cNvSpPr>
            <a:spLocks noGrp="1"/>
          </p:cNvSpPr>
          <p:nvPr>
            <p:ph type="sldNum" sz="quarter" idx="12"/>
          </p:nvPr>
        </p:nvSpPr>
        <p:spPr/>
        <p:txBody>
          <a:bodyPr/>
          <a:lstStyle/>
          <a:p>
            <a:fld id="{7A6D9C7C-EF52-4A4E-B883-022458760B89}" type="slidenum">
              <a:rPr lang="en-CA" smtClean="0"/>
              <a:t>‹#›</a:t>
            </a:fld>
            <a:endParaRPr lang="en-CA"/>
          </a:p>
        </p:txBody>
      </p:sp>
    </p:spTree>
    <p:extLst>
      <p:ext uri="{BB962C8B-B14F-4D97-AF65-F5344CB8AC3E}">
        <p14:creationId xmlns:p14="http://schemas.microsoft.com/office/powerpoint/2010/main" val="10200092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ACBA9-46FE-7122-633E-B1DA9BE3D9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DC06FDD6-B227-5E20-F74A-64F374872EE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824EF39-99A6-CE88-2A31-D86D273C18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D8317B-42D9-13A1-8096-EF6D05E8CB26}"/>
              </a:ext>
            </a:extLst>
          </p:cNvPr>
          <p:cNvSpPr>
            <a:spLocks noGrp="1"/>
          </p:cNvSpPr>
          <p:nvPr>
            <p:ph type="dt" sz="half" idx="10"/>
          </p:nvPr>
        </p:nvSpPr>
        <p:spPr/>
        <p:txBody>
          <a:bodyPr/>
          <a:lstStyle/>
          <a:p>
            <a:fld id="{07C54E39-EE3B-45BC-9588-38FB7C8103DF}" type="datetimeFigureOut">
              <a:rPr lang="en-CA" smtClean="0"/>
              <a:t>2022-10-21</a:t>
            </a:fld>
            <a:endParaRPr lang="en-CA"/>
          </a:p>
        </p:txBody>
      </p:sp>
      <p:sp>
        <p:nvSpPr>
          <p:cNvPr id="6" name="Footer Placeholder 5">
            <a:extLst>
              <a:ext uri="{FF2B5EF4-FFF2-40B4-BE49-F238E27FC236}">
                <a16:creationId xmlns:a16="http://schemas.microsoft.com/office/drawing/2014/main" id="{47B74B48-9307-FB0E-3A3A-10D460E4B8E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E145E683-FE7D-D40A-0FDB-7F35225B716B}"/>
              </a:ext>
            </a:extLst>
          </p:cNvPr>
          <p:cNvSpPr>
            <a:spLocks noGrp="1"/>
          </p:cNvSpPr>
          <p:nvPr>
            <p:ph type="sldNum" sz="quarter" idx="12"/>
          </p:nvPr>
        </p:nvSpPr>
        <p:spPr/>
        <p:txBody>
          <a:bodyPr/>
          <a:lstStyle/>
          <a:p>
            <a:fld id="{7A6D9C7C-EF52-4A4E-B883-022458760B89}" type="slidenum">
              <a:rPr lang="en-CA" smtClean="0"/>
              <a:t>‹#›</a:t>
            </a:fld>
            <a:endParaRPr lang="en-CA"/>
          </a:p>
        </p:txBody>
      </p:sp>
    </p:spTree>
    <p:extLst>
      <p:ext uri="{BB962C8B-B14F-4D97-AF65-F5344CB8AC3E}">
        <p14:creationId xmlns:p14="http://schemas.microsoft.com/office/powerpoint/2010/main" val="1425337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042B64-9E4A-3592-B692-59961ADDEE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F4632A9-8E2A-E10E-75F1-B66C2B89C51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64EC746-C0CC-FCD7-E2B3-BB732E4671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C54E39-EE3B-45BC-9588-38FB7C8103DF}" type="datetimeFigureOut">
              <a:rPr lang="en-CA" smtClean="0"/>
              <a:t>2022-10-21</a:t>
            </a:fld>
            <a:endParaRPr lang="en-CA"/>
          </a:p>
        </p:txBody>
      </p:sp>
      <p:sp>
        <p:nvSpPr>
          <p:cNvPr id="5" name="Footer Placeholder 4">
            <a:extLst>
              <a:ext uri="{FF2B5EF4-FFF2-40B4-BE49-F238E27FC236}">
                <a16:creationId xmlns:a16="http://schemas.microsoft.com/office/drawing/2014/main" id="{2E52E327-A28F-7F10-CA6C-DEECB72820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DA78C978-7902-8115-2940-EB1D87E1CF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6D9C7C-EF52-4A4E-B883-022458760B89}" type="slidenum">
              <a:rPr lang="en-CA" smtClean="0"/>
              <a:t>‹#›</a:t>
            </a:fld>
            <a:endParaRPr lang="en-CA"/>
          </a:p>
        </p:txBody>
      </p:sp>
    </p:spTree>
    <p:extLst>
      <p:ext uri="{BB962C8B-B14F-4D97-AF65-F5344CB8AC3E}">
        <p14:creationId xmlns:p14="http://schemas.microsoft.com/office/powerpoint/2010/main" val="39147512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9.png"/><Relationship Id="rId4" Type="http://schemas.openxmlformats.org/officeDocument/2006/relationships/image" Target="../media/image8.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E6D359-8538-A2AF-4A41-218C9B35CC42}"/>
              </a:ext>
            </a:extLst>
          </p:cNvPr>
          <p:cNvSpPr txBox="1"/>
          <p:nvPr/>
        </p:nvSpPr>
        <p:spPr>
          <a:xfrm>
            <a:off x="822107" y="676891"/>
            <a:ext cx="10409813" cy="1367234"/>
          </a:xfrm>
          <a:prstGeom prst="rect">
            <a:avLst/>
          </a:prstGeom>
          <a:noFill/>
        </p:spPr>
        <p:txBody>
          <a:bodyPr wrap="square">
            <a:spAutoFit/>
          </a:bodyPr>
          <a:lstStyle/>
          <a:p>
            <a:pPr>
              <a:lnSpc>
                <a:spcPct val="107000"/>
              </a:lnSpc>
              <a:spcAft>
                <a:spcPts val="800"/>
              </a:spcAft>
            </a:pPr>
            <a:r>
              <a:rPr lang="en-CA" sz="1800" dirty="0">
                <a:effectLst/>
                <a:latin typeface="Calibri" panose="020F0502020204030204" pitchFamily="34" charset="0"/>
                <a:ea typeface="Calibri" panose="020F0502020204030204" pitchFamily="34" charset="0"/>
                <a:cs typeface="Times New Roman" panose="02020603050405020304" pitchFamily="18" charset="0"/>
              </a:rPr>
              <a:t>There are two species of frogs on Galiano. </a:t>
            </a:r>
          </a:p>
          <a:p>
            <a:pPr marL="285750" indent="-285750">
              <a:lnSpc>
                <a:spcPct val="107000"/>
              </a:lnSpc>
              <a:spcAft>
                <a:spcPts val="800"/>
              </a:spcAft>
              <a:buFont typeface="Arial" panose="020B0604020202020204" pitchFamily="34" charset="0"/>
              <a:buChar char="•"/>
            </a:pPr>
            <a:r>
              <a:rPr lang="en-CA" sz="1800" dirty="0">
                <a:effectLst/>
                <a:latin typeface="Calibri" panose="020F0502020204030204" pitchFamily="34" charset="0"/>
                <a:ea typeface="Calibri" panose="020F0502020204030204" pitchFamily="34" charset="0"/>
                <a:cs typeface="Times New Roman" panose="02020603050405020304" pitchFamily="18" charset="0"/>
              </a:rPr>
              <a:t>The </a:t>
            </a:r>
            <a:r>
              <a:rPr lang="en-CA" sz="1800" b="1" dirty="0">
                <a:effectLst/>
                <a:latin typeface="Calibri" panose="020F0502020204030204" pitchFamily="34" charset="0"/>
                <a:ea typeface="Calibri" panose="020F0502020204030204" pitchFamily="34" charset="0"/>
                <a:cs typeface="Times New Roman" panose="02020603050405020304" pitchFamily="18" charset="0"/>
              </a:rPr>
              <a:t>Northern Pacific tree frog </a:t>
            </a:r>
            <a:r>
              <a:rPr lang="en-CA" sz="1800" dirty="0">
                <a:effectLst/>
                <a:latin typeface="Calibri" panose="020F0502020204030204" pitchFamily="34" charset="0"/>
                <a:ea typeface="Calibri" panose="020F0502020204030204" pitchFamily="34" charset="0"/>
                <a:cs typeface="Times New Roman" panose="02020603050405020304" pitchFamily="18" charset="0"/>
              </a:rPr>
              <a:t>(</a:t>
            </a:r>
            <a:r>
              <a:rPr lang="en-CA" sz="1800" dirty="0" err="1">
                <a:effectLst/>
                <a:latin typeface="Calibri" panose="020F0502020204030204" pitchFamily="34" charset="0"/>
                <a:ea typeface="Calibri" panose="020F0502020204030204" pitchFamily="34" charset="0"/>
                <a:cs typeface="Times New Roman" panose="02020603050405020304" pitchFamily="18" charset="0"/>
              </a:rPr>
              <a:t>Pseudacris</a:t>
            </a:r>
            <a:r>
              <a:rPr lang="en-CA" sz="1800" dirty="0">
                <a:effectLst/>
                <a:latin typeface="Calibri" panose="020F0502020204030204" pitchFamily="34" charset="0"/>
                <a:ea typeface="Calibri" panose="020F0502020204030204" pitchFamily="34" charset="0"/>
                <a:cs typeface="Times New Roman" panose="02020603050405020304" pitchFamily="18" charset="0"/>
              </a:rPr>
              <a:t> </a:t>
            </a:r>
            <a:r>
              <a:rPr lang="en-CA" sz="1800" dirty="0" err="1">
                <a:effectLst/>
                <a:latin typeface="Calibri" panose="020F0502020204030204" pitchFamily="34" charset="0"/>
                <a:ea typeface="Calibri" panose="020F0502020204030204" pitchFamily="34" charset="0"/>
                <a:cs typeface="Times New Roman" panose="02020603050405020304" pitchFamily="18" charset="0"/>
              </a:rPr>
              <a:t>regilla</a:t>
            </a:r>
            <a:r>
              <a:rPr lang="en-CA" sz="1800" dirty="0">
                <a:effectLst/>
                <a:latin typeface="Calibri" panose="020F0502020204030204" pitchFamily="34" charset="0"/>
                <a:ea typeface="Calibri" panose="020F0502020204030204" pitchFamily="34" charset="0"/>
                <a:cs typeface="Times New Roman" panose="02020603050405020304" pitchFamily="18" charset="0"/>
              </a:rPr>
              <a:t>), which are often bright green, but also come in grey, tan, and brown. They can change colour during the season to better match their environment. The colour change is triggered in response to brightness.</a:t>
            </a:r>
          </a:p>
        </p:txBody>
      </p:sp>
      <p:pic>
        <p:nvPicPr>
          <p:cNvPr id="8" name="Picture 7" descr="A picture containing frog&#10;&#10;Description automatically generated">
            <a:extLst>
              <a:ext uri="{FF2B5EF4-FFF2-40B4-BE49-F238E27FC236}">
                <a16:creationId xmlns:a16="http://schemas.microsoft.com/office/drawing/2014/main" id="{12054473-4D51-F8F2-B3F8-CB8F25441FAB}"/>
              </a:ext>
            </a:extLst>
          </p:cNvPr>
          <p:cNvPicPr>
            <a:picLocks noChangeAspect="1"/>
          </p:cNvPicPr>
          <p:nvPr/>
        </p:nvPicPr>
        <p:blipFill rotWithShape="1">
          <a:blip r:embed="rId2">
            <a:extLst>
              <a:ext uri="{28A0092B-C50C-407E-A947-70E740481C1C}">
                <a14:useLocalDpi xmlns:a14="http://schemas.microsoft.com/office/drawing/2010/main" val="0"/>
              </a:ext>
            </a:extLst>
          </a:blip>
          <a:srcRect l="-1" r="-1111" b="28238"/>
          <a:stretch/>
        </p:blipFill>
        <p:spPr bwMode="auto">
          <a:xfrm>
            <a:off x="3501172" y="2621335"/>
            <a:ext cx="2507223" cy="3164114"/>
          </a:xfrm>
          <a:prstGeom prst="rect">
            <a:avLst/>
          </a:prstGeom>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1CA66F96-1009-4F63-2D9E-89E1D337F04F}"/>
              </a:ext>
            </a:extLst>
          </p:cNvPr>
          <p:cNvPicPr>
            <a:picLocks noChangeAspect="1"/>
          </p:cNvPicPr>
          <p:nvPr/>
        </p:nvPicPr>
        <p:blipFill rotWithShape="1">
          <a:blip r:embed="rId3">
            <a:extLst>
              <a:ext uri="{28A0092B-C50C-407E-A947-70E740481C1C}">
                <a14:useLocalDpi xmlns:a14="http://schemas.microsoft.com/office/drawing/2010/main" val="0"/>
              </a:ext>
            </a:extLst>
          </a:blip>
          <a:srcRect t="17328" b="14533"/>
          <a:stretch/>
        </p:blipFill>
        <p:spPr>
          <a:xfrm rot="16200000">
            <a:off x="161684" y="3195029"/>
            <a:ext cx="3955438" cy="2016726"/>
          </a:xfrm>
          <a:prstGeom prst="rect">
            <a:avLst/>
          </a:prstGeom>
        </p:spPr>
      </p:pic>
      <p:pic>
        <p:nvPicPr>
          <p:cNvPr id="12" name="Picture 11">
            <a:extLst>
              <a:ext uri="{FF2B5EF4-FFF2-40B4-BE49-F238E27FC236}">
                <a16:creationId xmlns:a16="http://schemas.microsoft.com/office/drawing/2014/main" id="{64DB5410-7471-E3C9-B6C2-053A70316DE3}"/>
              </a:ext>
            </a:extLst>
          </p:cNvPr>
          <p:cNvPicPr>
            <a:picLocks noChangeAspect="1"/>
          </p:cNvPicPr>
          <p:nvPr/>
        </p:nvPicPr>
        <p:blipFill rotWithShape="1">
          <a:blip r:embed="rId4">
            <a:extLst>
              <a:ext uri="{28A0092B-C50C-407E-A947-70E740481C1C}">
                <a14:useLocalDpi xmlns:a14="http://schemas.microsoft.com/office/drawing/2010/main" val="0"/>
              </a:ext>
            </a:extLst>
          </a:blip>
          <a:srcRect b="20770"/>
          <a:stretch/>
        </p:blipFill>
        <p:spPr>
          <a:xfrm>
            <a:off x="6378744" y="4268686"/>
            <a:ext cx="2241414" cy="2367824"/>
          </a:xfrm>
          <a:prstGeom prst="rect">
            <a:avLst/>
          </a:prstGeom>
        </p:spPr>
      </p:pic>
      <p:pic>
        <p:nvPicPr>
          <p:cNvPr id="18" name="Picture 17">
            <a:extLst>
              <a:ext uri="{FF2B5EF4-FFF2-40B4-BE49-F238E27FC236}">
                <a16:creationId xmlns:a16="http://schemas.microsoft.com/office/drawing/2014/main" id="{49635D8E-9D64-E61A-36B6-CDA45BF80D3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90506" y="2058071"/>
            <a:ext cx="2241414" cy="4463480"/>
          </a:xfrm>
          <a:prstGeom prst="rect">
            <a:avLst/>
          </a:prstGeom>
        </p:spPr>
      </p:pic>
      <p:pic>
        <p:nvPicPr>
          <p:cNvPr id="20" name="Picture 19">
            <a:extLst>
              <a:ext uri="{FF2B5EF4-FFF2-40B4-BE49-F238E27FC236}">
                <a16:creationId xmlns:a16="http://schemas.microsoft.com/office/drawing/2014/main" id="{1BA4FA6F-C958-A50D-6A57-8170BA0F933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400000">
            <a:off x="6404318" y="2188763"/>
            <a:ext cx="2190265" cy="1638922"/>
          </a:xfrm>
          <a:prstGeom prst="rect">
            <a:avLst/>
          </a:prstGeom>
        </p:spPr>
      </p:pic>
    </p:spTree>
    <p:extLst>
      <p:ext uri="{BB962C8B-B14F-4D97-AF65-F5344CB8AC3E}">
        <p14:creationId xmlns:p14="http://schemas.microsoft.com/office/powerpoint/2010/main" val="374591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168ACD-3497-91A2-FAB9-5A3CFE546225}"/>
              </a:ext>
            </a:extLst>
          </p:cNvPr>
          <p:cNvSpPr txBox="1"/>
          <p:nvPr/>
        </p:nvSpPr>
        <p:spPr>
          <a:xfrm>
            <a:off x="774226" y="1081314"/>
            <a:ext cx="10274616" cy="923330"/>
          </a:xfrm>
          <a:prstGeom prst="rect">
            <a:avLst/>
          </a:prstGeom>
          <a:noFill/>
        </p:spPr>
        <p:txBody>
          <a:bodyPr wrap="square" rtlCol="0">
            <a:spAutoFit/>
          </a:bodyPr>
          <a:lstStyle/>
          <a:p>
            <a:pPr marL="285750" indent="-285750">
              <a:buFont typeface="Arial" panose="020B0604020202020204" pitchFamily="34" charset="0"/>
              <a:buChar char="•"/>
            </a:pPr>
            <a:r>
              <a:rPr lang="en-CA" dirty="0"/>
              <a:t>The </a:t>
            </a:r>
            <a:r>
              <a:rPr lang="en-CA" sz="1800" b="1" dirty="0">
                <a:effectLst/>
                <a:latin typeface="Calibri" panose="020F0502020204030204" pitchFamily="34" charset="0"/>
                <a:ea typeface="Calibri" panose="020F0502020204030204" pitchFamily="34" charset="0"/>
                <a:cs typeface="Times New Roman" panose="02020603050405020304" pitchFamily="18" charset="0"/>
              </a:rPr>
              <a:t>Northern Red-legged Frog </a:t>
            </a:r>
            <a:r>
              <a:rPr lang="en-CA" sz="1800" dirty="0">
                <a:effectLst/>
                <a:latin typeface="Calibri" panose="020F0502020204030204" pitchFamily="34" charset="0"/>
                <a:ea typeface="Calibri" panose="020F0502020204030204" pitchFamily="34" charset="0"/>
                <a:cs typeface="Times New Roman" panose="02020603050405020304" pitchFamily="18" charset="0"/>
              </a:rPr>
              <a:t>(Rana aurora). Like the tree frog, their colour can also be very variable depending on age, time of year, and location. These frogs are much shyer than tree frogs, and are a threatened species on the Provincial Blue-list</a:t>
            </a:r>
            <a:endParaRPr lang="en-CA" dirty="0"/>
          </a:p>
        </p:txBody>
      </p:sp>
      <p:pic>
        <p:nvPicPr>
          <p:cNvPr id="6" name="Picture 5">
            <a:extLst>
              <a:ext uri="{FF2B5EF4-FFF2-40B4-BE49-F238E27FC236}">
                <a16:creationId xmlns:a16="http://schemas.microsoft.com/office/drawing/2014/main" id="{1E6D2D2A-5BC4-EB4F-3C01-A66A87AF92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1376850" y="2874263"/>
            <a:ext cx="3580309" cy="2679059"/>
          </a:xfrm>
          <a:prstGeom prst="rect">
            <a:avLst/>
          </a:prstGeom>
        </p:spPr>
      </p:pic>
      <p:pic>
        <p:nvPicPr>
          <p:cNvPr id="10" name="Picture 9">
            <a:extLst>
              <a:ext uri="{FF2B5EF4-FFF2-40B4-BE49-F238E27FC236}">
                <a16:creationId xmlns:a16="http://schemas.microsoft.com/office/drawing/2014/main" id="{22C6524B-1C67-C8F4-3275-3DA6F90FFECF}"/>
              </a:ext>
            </a:extLst>
          </p:cNvPr>
          <p:cNvPicPr>
            <a:picLocks noChangeAspect="1"/>
          </p:cNvPicPr>
          <p:nvPr/>
        </p:nvPicPr>
        <p:blipFill rotWithShape="1">
          <a:blip r:embed="rId3">
            <a:extLst>
              <a:ext uri="{28A0092B-C50C-407E-A947-70E740481C1C}">
                <a14:useLocalDpi xmlns:a14="http://schemas.microsoft.com/office/drawing/2010/main" val="0"/>
              </a:ext>
            </a:extLst>
          </a:blip>
          <a:srcRect l="3878" t="13959" r="20526" b="44950"/>
          <a:stretch/>
        </p:blipFill>
        <p:spPr>
          <a:xfrm>
            <a:off x="5257953" y="2423637"/>
            <a:ext cx="4855029" cy="3580309"/>
          </a:xfrm>
          <a:prstGeom prst="rect">
            <a:avLst/>
          </a:prstGeom>
        </p:spPr>
      </p:pic>
    </p:spTree>
    <p:extLst>
      <p:ext uri="{BB962C8B-B14F-4D97-AF65-F5344CB8AC3E}">
        <p14:creationId xmlns:p14="http://schemas.microsoft.com/office/powerpoint/2010/main" val="25311517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F70DAB-123B-641F-0449-8D90AA58C7D6}"/>
              </a:ext>
            </a:extLst>
          </p:cNvPr>
          <p:cNvSpPr txBox="1"/>
          <p:nvPr/>
        </p:nvSpPr>
        <p:spPr>
          <a:xfrm>
            <a:off x="832519" y="880546"/>
            <a:ext cx="10553937" cy="968278"/>
          </a:xfrm>
          <a:prstGeom prst="rect">
            <a:avLst/>
          </a:prstGeom>
          <a:noFill/>
        </p:spPr>
        <p:txBody>
          <a:bodyPr wrap="square">
            <a:spAutoFit/>
          </a:bodyPr>
          <a:lstStyle/>
          <a:p>
            <a:pPr>
              <a:lnSpc>
                <a:spcPct val="107000"/>
              </a:lnSpc>
              <a:spcAft>
                <a:spcPts val="800"/>
              </a:spcAft>
            </a:pPr>
            <a:r>
              <a:rPr lang="en-CA" sz="1800" dirty="0">
                <a:effectLst/>
                <a:latin typeface="Calibri" panose="020F0502020204030204" pitchFamily="34" charset="0"/>
                <a:ea typeface="Calibri" panose="020F0502020204030204" pitchFamily="34" charset="0"/>
                <a:cs typeface="Times New Roman" panose="02020603050405020304" pitchFamily="18" charset="0"/>
              </a:rPr>
              <a:t>Green tree frogs are also known as the Pacific chorus frog. If you have ever been to Galiano in the spring or early summer, you will likely know why!! Tree frogs are mainly nocturnal. During the day, we often find tree frogs </a:t>
            </a:r>
            <a:r>
              <a:rPr lang="en-CA" dirty="0">
                <a:latin typeface="Calibri" panose="020F0502020204030204" pitchFamily="34" charset="0"/>
                <a:ea typeface="Calibri" panose="020F0502020204030204" pitchFamily="34" charset="0"/>
                <a:cs typeface="Times New Roman" panose="02020603050405020304" pitchFamily="18" charset="0"/>
              </a:rPr>
              <a:t>resting up </a:t>
            </a:r>
            <a:r>
              <a:rPr lang="en-CA" sz="1800" dirty="0">
                <a:effectLst/>
                <a:latin typeface="Calibri" panose="020F0502020204030204" pitchFamily="34" charset="0"/>
                <a:ea typeface="Calibri" panose="020F0502020204030204" pitchFamily="34" charset="0"/>
                <a:cs typeface="Times New Roman" panose="02020603050405020304" pitchFamily="18" charset="0"/>
              </a:rPr>
              <a:t>in and around the plant pots on the deck. </a:t>
            </a:r>
          </a:p>
        </p:txBody>
      </p:sp>
      <p:pic>
        <p:nvPicPr>
          <p:cNvPr id="4" name="Picture 3">
            <a:extLst>
              <a:ext uri="{FF2B5EF4-FFF2-40B4-BE49-F238E27FC236}">
                <a16:creationId xmlns:a16="http://schemas.microsoft.com/office/drawing/2014/main" id="{8A33C020-DD37-DF81-288D-D6794D9602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2517" y="2767572"/>
            <a:ext cx="6552899" cy="3691467"/>
          </a:xfrm>
          <a:prstGeom prst="rect">
            <a:avLst/>
          </a:prstGeom>
        </p:spPr>
      </p:pic>
      <p:sp>
        <p:nvSpPr>
          <p:cNvPr id="5" name="TextBox 4">
            <a:extLst>
              <a:ext uri="{FF2B5EF4-FFF2-40B4-BE49-F238E27FC236}">
                <a16:creationId xmlns:a16="http://schemas.microsoft.com/office/drawing/2014/main" id="{B08EF86C-39BC-485B-2431-5D8FB9887620}"/>
              </a:ext>
            </a:extLst>
          </p:cNvPr>
          <p:cNvSpPr txBox="1"/>
          <p:nvPr/>
        </p:nvSpPr>
        <p:spPr>
          <a:xfrm>
            <a:off x="832517" y="2046514"/>
            <a:ext cx="6552899" cy="646331"/>
          </a:xfrm>
          <a:prstGeom prst="rect">
            <a:avLst/>
          </a:prstGeom>
          <a:noFill/>
        </p:spPr>
        <p:txBody>
          <a:bodyPr wrap="square" rtlCol="0">
            <a:spAutoFit/>
          </a:bodyPr>
          <a:lstStyle/>
          <a:p>
            <a:r>
              <a:rPr lang="en-CA" dirty="0"/>
              <a:t>Our infra red time lapse camera caught this one hopping around in the middle of the night </a:t>
            </a:r>
          </a:p>
        </p:txBody>
      </p:sp>
      <p:sp>
        <p:nvSpPr>
          <p:cNvPr id="6" name="TextBox 5">
            <a:extLst>
              <a:ext uri="{FF2B5EF4-FFF2-40B4-BE49-F238E27FC236}">
                <a16:creationId xmlns:a16="http://schemas.microsoft.com/office/drawing/2014/main" id="{219FBCF2-7AA8-6D1B-5DDD-E070A45E69BE}"/>
              </a:ext>
            </a:extLst>
          </p:cNvPr>
          <p:cNvSpPr txBox="1"/>
          <p:nvPr/>
        </p:nvSpPr>
        <p:spPr>
          <a:xfrm>
            <a:off x="8741228" y="3334412"/>
            <a:ext cx="2315028" cy="369332"/>
          </a:xfrm>
          <a:prstGeom prst="rect">
            <a:avLst/>
          </a:prstGeom>
          <a:noFill/>
        </p:spPr>
        <p:txBody>
          <a:bodyPr wrap="square" rtlCol="0">
            <a:spAutoFit/>
          </a:bodyPr>
          <a:lstStyle/>
          <a:p>
            <a:r>
              <a:rPr lang="en-CA" dirty="0"/>
              <a:t>Tree frog chorus</a:t>
            </a:r>
          </a:p>
        </p:txBody>
      </p:sp>
      <p:pic>
        <p:nvPicPr>
          <p:cNvPr id="7" name="Frogs">
            <a:hlinkClick r:id="" action="ppaction://media"/>
            <a:extLst>
              <a:ext uri="{FF2B5EF4-FFF2-40B4-BE49-F238E27FC236}">
                <a16:creationId xmlns:a16="http://schemas.microsoft.com/office/drawing/2014/main" id="{3426A8BE-21C6-90BE-7EA7-2039A6F9BF5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506856" y="3938029"/>
            <a:ext cx="304800" cy="304800"/>
          </a:xfrm>
          <a:prstGeom prst="rect">
            <a:avLst/>
          </a:prstGeom>
        </p:spPr>
      </p:pic>
    </p:spTree>
    <p:extLst>
      <p:ext uri="{BB962C8B-B14F-4D97-AF65-F5344CB8AC3E}">
        <p14:creationId xmlns:p14="http://schemas.microsoft.com/office/powerpoint/2010/main" val="586714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2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1330</TotalTime>
  <Words>186</Words>
  <Application>Microsoft Office PowerPoint</Application>
  <PresentationFormat>Widescreen</PresentationFormat>
  <Paragraphs>6</Paragraphs>
  <Slides>3</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 Quayle</dc:creator>
  <cp:lastModifiedBy>Kath Quayle</cp:lastModifiedBy>
  <cp:revision>4</cp:revision>
  <dcterms:created xsi:type="dcterms:W3CDTF">2022-10-21T21:37:30Z</dcterms:created>
  <dcterms:modified xsi:type="dcterms:W3CDTF">2022-10-22T19:48:04Z</dcterms:modified>
</cp:coreProperties>
</file>

<file path=docProps/thumbnail.jpeg>
</file>